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D4F68-0864-48FC-B68A-9B9BF58FFC92}" v="22" dt="2023-12-05T09:35:01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5033" autoAdjust="0"/>
  </p:normalViewPr>
  <p:slideViewPr>
    <p:cSldViewPr>
      <p:cViewPr varScale="1">
        <p:scale>
          <a:sx n="31" d="100"/>
          <a:sy n="31" d="100"/>
        </p:scale>
        <p:origin x="53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 Nandankar" userId="411cb315ec3c5ac3" providerId="LiveId" clId="{77AD4F68-0864-48FC-B68A-9B9BF58FFC92}"/>
    <pc:docChg chg="undo custSel modSld">
      <pc:chgData name="Tejas Nandankar" userId="411cb315ec3c5ac3" providerId="LiveId" clId="{77AD4F68-0864-48FC-B68A-9B9BF58FFC92}" dt="2023-12-05T09:36:44.458" v="983" actId="20577"/>
      <pc:docMkLst>
        <pc:docMk/>
      </pc:docMkLst>
      <pc:sldChg chg="modSp mod">
        <pc:chgData name="Tejas Nandankar" userId="411cb315ec3c5ac3" providerId="LiveId" clId="{77AD4F68-0864-48FC-B68A-9B9BF58FFC92}" dt="2023-12-05T08:50:21.364" v="22" actId="20577"/>
        <pc:sldMkLst>
          <pc:docMk/>
          <pc:sldMk cId="0" sldId="256"/>
        </pc:sldMkLst>
        <pc:spChg chg="mod">
          <ac:chgData name="Tejas Nandankar" userId="411cb315ec3c5ac3" providerId="LiveId" clId="{77AD4F68-0864-48FC-B68A-9B9BF58FFC92}" dt="2023-12-05T08:50:21.364" v="22" actId="20577"/>
          <ac:spMkLst>
            <pc:docMk/>
            <pc:sldMk cId="0" sldId="256"/>
            <ac:spMk id="24" creationId="{00000000-0000-0000-0000-000000000000}"/>
          </ac:spMkLst>
        </pc:spChg>
      </pc:sldChg>
      <pc:sldChg chg="modSp mod">
        <pc:chgData name="Tejas Nandankar" userId="411cb315ec3c5ac3" providerId="LiveId" clId="{77AD4F68-0864-48FC-B68A-9B9BF58FFC92}" dt="2023-12-05T09:03:46.347" v="420" actId="255"/>
        <pc:sldMkLst>
          <pc:docMk/>
          <pc:sldMk cId="0" sldId="257"/>
        </pc:sldMkLst>
        <pc:spChg chg="mod">
          <ac:chgData name="Tejas Nandankar" userId="411cb315ec3c5ac3" providerId="LiveId" clId="{77AD4F68-0864-48FC-B68A-9B9BF58FFC92}" dt="2023-12-05T09:03:46.347" v="420" actId="255"/>
          <ac:spMkLst>
            <pc:docMk/>
            <pc:sldMk cId="0" sldId="257"/>
            <ac:spMk id="4" creationId="{00000000-0000-0000-0000-000000000000}"/>
          </ac:spMkLst>
        </pc:spChg>
      </pc:sldChg>
      <pc:sldChg chg="addSp modSp mod">
        <pc:chgData name="Tejas Nandankar" userId="411cb315ec3c5ac3" providerId="LiveId" clId="{77AD4F68-0864-48FC-B68A-9B9BF58FFC92}" dt="2023-12-05T09:01:33.556" v="419" actId="20577"/>
        <pc:sldMkLst>
          <pc:docMk/>
          <pc:sldMk cId="0" sldId="258"/>
        </pc:sldMkLst>
        <pc:spChg chg="mod">
          <ac:chgData name="Tejas Nandankar" userId="411cb315ec3c5ac3" providerId="LiveId" clId="{77AD4F68-0864-48FC-B68A-9B9BF58FFC92}" dt="2023-12-05T08:54:44.620" v="35" actId="14100"/>
          <ac:spMkLst>
            <pc:docMk/>
            <pc:sldMk cId="0" sldId="258"/>
            <ac:spMk id="31" creationId="{00000000-0000-0000-0000-000000000000}"/>
          </ac:spMkLst>
        </pc:spChg>
        <pc:spChg chg="add mod">
          <ac:chgData name="Tejas Nandankar" userId="411cb315ec3c5ac3" providerId="LiveId" clId="{77AD4F68-0864-48FC-B68A-9B9BF58FFC92}" dt="2023-12-05T09:01:33.556" v="419" actId="20577"/>
          <ac:spMkLst>
            <pc:docMk/>
            <pc:sldMk cId="0" sldId="258"/>
            <ac:spMk id="34" creationId="{C5B3B332-F0B3-3B63-B98B-6F4219D2455B}"/>
          </ac:spMkLst>
        </pc:spChg>
        <pc:picChg chg="mod">
          <ac:chgData name="Tejas Nandankar" userId="411cb315ec3c5ac3" providerId="LiveId" clId="{77AD4F68-0864-48FC-B68A-9B9BF58FFC92}" dt="2023-12-05T08:55:13.760" v="38" actId="1076"/>
          <ac:picMkLst>
            <pc:docMk/>
            <pc:sldMk cId="0" sldId="258"/>
            <ac:picMk id="32" creationId="{00000000-0000-0000-0000-000000000000}"/>
          </ac:picMkLst>
        </pc:picChg>
      </pc:sldChg>
      <pc:sldChg chg="addSp modSp mod">
        <pc:chgData name="Tejas Nandankar" userId="411cb315ec3c5ac3" providerId="LiveId" clId="{77AD4F68-0864-48FC-B68A-9B9BF58FFC92}" dt="2023-12-05T09:13:27.800" v="659" actId="1076"/>
        <pc:sldMkLst>
          <pc:docMk/>
          <pc:sldMk cId="0" sldId="259"/>
        </pc:sldMkLst>
        <pc:spChg chg="add mod">
          <ac:chgData name="Tejas Nandankar" userId="411cb315ec3c5ac3" providerId="LiveId" clId="{77AD4F68-0864-48FC-B68A-9B9BF58FFC92}" dt="2023-12-05T09:13:27.800" v="659" actId="1076"/>
          <ac:spMkLst>
            <pc:docMk/>
            <pc:sldMk cId="0" sldId="259"/>
            <ac:spMk id="22" creationId="{40C6A9EE-9669-7977-ADC5-B37FC63A7B12}"/>
          </ac:spMkLst>
        </pc:spChg>
      </pc:sldChg>
      <pc:sldChg chg="addSp delSp modSp mod">
        <pc:chgData name="Tejas Nandankar" userId="411cb315ec3c5ac3" providerId="LiveId" clId="{77AD4F68-0864-48FC-B68A-9B9BF58FFC92}" dt="2023-12-05T09:30:44.299" v="864" actId="1076"/>
        <pc:sldMkLst>
          <pc:docMk/>
          <pc:sldMk cId="0" sldId="260"/>
        </pc:sldMkLst>
        <pc:spChg chg="mod">
          <ac:chgData name="Tejas Nandankar" userId="411cb315ec3c5ac3" providerId="LiveId" clId="{77AD4F68-0864-48FC-B68A-9B9BF58FFC92}" dt="2023-12-05T09:29:30.340" v="845" actId="207"/>
          <ac:spMkLst>
            <pc:docMk/>
            <pc:sldMk cId="0" sldId="260"/>
            <ac:spMk id="29" creationId="{00000000-0000-0000-0000-000000000000}"/>
          </ac:spMkLst>
        </pc:spChg>
        <pc:spChg chg="mod">
          <ac:chgData name="Tejas Nandankar" userId="411cb315ec3c5ac3" providerId="LiveId" clId="{77AD4F68-0864-48FC-B68A-9B9BF58FFC92}" dt="2023-12-05T09:29:30.340" v="845" actId="207"/>
          <ac:spMkLst>
            <pc:docMk/>
            <pc:sldMk cId="0" sldId="260"/>
            <ac:spMk id="30" creationId="{00000000-0000-0000-0000-000000000000}"/>
          </ac:spMkLst>
        </pc:spChg>
        <pc:spChg chg="mod">
          <ac:chgData name="Tejas Nandankar" userId="411cb315ec3c5ac3" providerId="LiveId" clId="{77AD4F68-0864-48FC-B68A-9B9BF58FFC92}" dt="2023-12-05T09:16:27.089" v="662"/>
          <ac:spMkLst>
            <pc:docMk/>
            <pc:sldMk cId="0" sldId="260"/>
            <ac:spMk id="33" creationId="{024DD521-C879-2944-1493-0C761A1FDBAA}"/>
          </ac:spMkLst>
        </pc:spChg>
        <pc:spChg chg="mod">
          <ac:chgData name="Tejas Nandankar" userId="411cb315ec3c5ac3" providerId="LiveId" clId="{77AD4F68-0864-48FC-B68A-9B9BF58FFC92}" dt="2023-12-05T09:16:27.089" v="662"/>
          <ac:spMkLst>
            <pc:docMk/>
            <pc:sldMk cId="0" sldId="260"/>
            <ac:spMk id="35" creationId="{9B2FF231-4E55-2E46-642D-842F9A281F22}"/>
          </ac:spMkLst>
        </pc:spChg>
        <pc:spChg chg="mod">
          <ac:chgData name="Tejas Nandankar" userId="411cb315ec3c5ac3" providerId="LiveId" clId="{77AD4F68-0864-48FC-B68A-9B9BF58FFC92}" dt="2023-12-05T09:16:27.089" v="662"/>
          <ac:spMkLst>
            <pc:docMk/>
            <pc:sldMk cId="0" sldId="260"/>
            <ac:spMk id="36" creationId="{A0E94321-42BF-7D5D-1AF3-773F5AC699D2}"/>
          </ac:spMkLst>
        </pc:spChg>
        <pc:spChg chg="mod">
          <ac:chgData name="Tejas Nandankar" userId="411cb315ec3c5ac3" providerId="LiveId" clId="{77AD4F68-0864-48FC-B68A-9B9BF58FFC92}" dt="2023-12-05T09:16:52.113" v="666"/>
          <ac:spMkLst>
            <pc:docMk/>
            <pc:sldMk cId="0" sldId="260"/>
            <ac:spMk id="38" creationId="{B93863E4-E039-1132-1B9C-CA0E98E1D063}"/>
          </ac:spMkLst>
        </pc:spChg>
        <pc:spChg chg="del mod topLvl">
          <ac:chgData name="Tejas Nandankar" userId="411cb315ec3c5ac3" providerId="LiveId" clId="{77AD4F68-0864-48FC-B68A-9B9BF58FFC92}" dt="2023-12-05T09:24:29.659" v="802" actId="478"/>
          <ac:spMkLst>
            <pc:docMk/>
            <pc:sldMk cId="0" sldId="260"/>
            <ac:spMk id="40" creationId="{3C3A75FE-6207-A558-5A1D-220A37FDA5D1}"/>
          </ac:spMkLst>
        </pc:spChg>
        <pc:spChg chg="mod topLvl">
          <ac:chgData name="Tejas Nandankar" userId="411cb315ec3c5ac3" providerId="LiveId" clId="{77AD4F68-0864-48FC-B68A-9B9BF58FFC92}" dt="2023-12-05T09:24:29.659" v="802" actId="478"/>
          <ac:spMkLst>
            <pc:docMk/>
            <pc:sldMk cId="0" sldId="260"/>
            <ac:spMk id="41" creationId="{A04D4352-1687-F30E-9E36-8F226DA4FF2F}"/>
          </ac:spMkLst>
        </pc:spChg>
        <pc:spChg chg="mod">
          <ac:chgData name="Tejas Nandankar" userId="411cb315ec3c5ac3" providerId="LiveId" clId="{77AD4F68-0864-48FC-B68A-9B9BF58FFC92}" dt="2023-12-05T09:17:02.310" v="668"/>
          <ac:spMkLst>
            <pc:docMk/>
            <pc:sldMk cId="0" sldId="260"/>
            <ac:spMk id="43" creationId="{C957041B-62BA-7542-1576-29761C6196E4}"/>
          </ac:spMkLst>
        </pc:spChg>
        <pc:spChg chg="mod">
          <ac:chgData name="Tejas Nandankar" userId="411cb315ec3c5ac3" providerId="LiveId" clId="{77AD4F68-0864-48FC-B68A-9B9BF58FFC92}" dt="2023-12-05T09:17:02.310" v="668"/>
          <ac:spMkLst>
            <pc:docMk/>
            <pc:sldMk cId="0" sldId="260"/>
            <ac:spMk id="45" creationId="{2466586C-6CF4-0BC1-F10F-747C104E5062}"/>
          </ac:spMkLst>
        </pc:spChg>
        <pc:spChg chg="mod">
          <ac:chgData name="Tejas Nandankar" userId="411cb315ec3c5ac3" providerId="LiveId" clId="{77AD4F68-0864-48FC-B68A-9B9BF58FFC92}" dt="2023-12-05T09:17:02.310" v="668"/>
          <ac:spMkLst>
            <pc:docMk/>
            <pc:sldMk cId="0" sldId="260"/>
            <ac:spMk id="46" creationId="{6D900ECA-FA87-C99E-2FAA-042F71E3EF93}"/>
          </ac:spMkLst>
        </pc:spChg>
        <pc:spChg chg="add mod">
          <ac:chgData name="Tejas Nandankar" userId="411cb315ec3c5ac3" providerId="LiveId" clId="{77AD4F68-0864-48FC-B68A-9B9BF58FFC92}" dt="2023-12-05T09:21:09.973" v="698" actId="255"/>
          <ac:spMkLst>
            <pc:docMk/>
            <pc:sldMk cId="0" sldId="260"/>
            <ac:spMk id="47" creationId="{6B39765B-60E8-0EE2-A3CC-00B2718286E1}"/>
          </ac:spMkLst>
        </pc:spChg>
        <pc:spChg chg="add mod">
          <ac:chgData name="Tejas Nandankar" userId="411cb315ec3c5ac3" providerId="LiveId" clId="{77AD4F68-0864-48FC-B68A-9B9BF58FFC92}" dt="2023-12-05T09:24:23.749" v="801" actId="20577"/>
          <ac:spMkLst>
            <pc:docMk/>
            <pc:sldMk cId="0" sldId="260"/>
            <ac:spMk id="48" creationId="{04C994D0-7544-69BC-8340-5633A9AAB198}"/>
          </ac:spMkLst>
        </pc:spChg>
        <pc:spChg chg="add mod">
          <ac:chgData name="Tejas Nandankar" userId="411cb315ec3c5ac3" providerId="LiveId" clId="{77AD4F68-0864-48FC-B68A-9B9BF58FFC92}" dt="2023-12-05T09:24:05.646" v="784" actId="20577"/>
          <ac:spMkLst>
            <pc:docMk/>
            <pc:sldMk cId="0" sldId="260"/>
            <ac:spMk id="49" creationId="{1E62F33A-22B8-CACA-851D-12F7FEAAB1B6}"/>
          </ac:spMkLst>
        </pc:spChg>
        <pc:spChg chg="add mod">
          <ac:chgData name="Tejas Nandankar" userId="411cb315ec3c5ac3" providerId="LiveId" clId="{77AD4F68-0864-48FC-B68A-9B9BF58FFC92}" dt="2023-12-05T09:22:46.719" v="741" actId="255"/>
          <ac:spMkLst>
            <pc:docMk/>
            <pc:sldMk cId="0" sldId="260"/>
            <ac:spMk id="50" creationId="{2DFBAF46-FE98-E057-F86C-84BFE18B0F94}"/>
          </ac:spMkLst>
        </pc:spChg>
        <pc:spChg chg="add del mod">
          <ac:chgData name="Tejas Nandankar" userId="411cb315ec3c5ac3" providerId="LiveId" clId="{77AD4F68-0864-48FC-B68A-9B9BF58FFC92}" dt="2023-12-05T09:22:56.604" v="743"/>
          <ac:spMkLst>
            <pc:docMk/>
            <pc:sldMk cId="0" sldId="260"/>
            <ac:spMk id="51" creationId="{3BCAE529-5F3C-8CF9-072D-7D2B1E1C8027}"/>
          </ac:spMkLst>
        </pc:spChg>
        <pc:spChg chg="add mod">
          <ac:chgData name="Tejas Nandankar" userId="411cb315ec3c5ac3" providerId="LiveId" clId="{77AD4F68-0864-48FC-B68A-9B9BF58FFC92}" dt="2023-12-05T09:30:44.299" v="864" actId="1076"/>
          <ac:spMkLst>
            <pc:docMk/>
            <pc:sldMk cId="0" sldId="260"/>
            <ac:spMk id="52" creationId="{5DED0823-D799-D698-E752-911BCC727AB5}"/>
          </ac:spMkLst>
        </pc:spChg>
        <pc:spChg chg="add mod">
          <ac:chgData name="Tejas Nandankar" userId="411cb315ec3c5ac3" providerId="LiveId" clId="{77AD4F68-0864-48FC-B68A-9B9BF58FFC92}" dt="2023-12-05T09:30:06.162" v="861" actId="108"/>
          <ac:spMkLst>
            <pc:docMk/>
            <pc:sldMk cId="0" sldId="260"/>
            <ac:spMk id="53" creationId="{7EA3170F-6ED8-D525-277C-CA97CB9B081E}"/>
          </ac:spMkLst>
        </pc:spChg>
        <pc:grpChg chg="mod">
          <ac:chgData name="Tejas Nandankar" userId="411cb315ec3c5ac3" providerId="LiveId" clId="{77AD4F68-0864-48FC-B68A-9B9BF58FFC92}" dt="2023-12-05T09:16:12.844" v="661" actId="1076"/>
          <ac:grpSpMkLst>
            <pc:docMk/>
            <pc:sldMk cId="0" sldId="260"/>
            <ac:grpSpMk id="16" creationId="{00000000-0000-0000-0000-000000000000}"/>
          </ac:grpSpMkLst>
        </pc:grpChg>
        <pc:grpChg chg="mod">
          <ac:chgData name="Tejas Nandankar" userId="411cb315ec3c5ac3" providerId="LiveId" clId="{77AD4F68-0864-48FC-B68A-9B9BF58FFC92}" dt="2023-12-05T09:16:12.844" v="661" actId="1076"/>
          <ac:grpSpMkLst>
            <pc:docMk/>
            <pc:sldMk cId="0" sldId="260"/>
            <ac:grpSpMk id="18" creationId="{00000000-0000-0000-0000-000000000000}"/>
          </ac:grpSpMkLst>
        </pc:grpChg>
        <pc:grpChg chg="mod ord">
          <ac:chgData name="Tejas Nandankar" userId="411cb315ec3c5ac3" providerId="LiveId" clId="{77AD4F68-0864-48FC-B68A-9B9BF58FFC92}" dt="2023-12-05T09:29:39.847" v="848" actId="170"/>
          <ac:grpSpMkLst>
            <pc:docMk/>
            <pc:sldMk cId="0" sldId="260"/>
            <ac:grpSpMk id="28" creationId="{00000000-0000-0000-0000-000000000000}"/>
          </ac:grpSpMkLst>
        </pc:grpChg>
        <pc:grpChg chg="add mod">
          <ac:chgData name="Tejas Nandankar" userId="411cb315ec3c5ac3" providerId="LiveId" clId="{77AD4F68-0864-48FC-B68A-9B9BF58FFC92}" dt="2023-12-05T09:17:24.805" v="670" actId="1076"/>
          <ac:grpSpMkLst>
            <pc:docMk/>
            <pc:sldMk cId="0" sldId="260"/>
            <ac:grpSpMk id="32" creationId="{42109011-B126-BAE5-1B1E-CD2589E3B273}"/>
          </ac:grpSpMkLst>
        </pc:grpChg>
        <pc:grpChg chg="add mod">
          <ac:chgData name="Tejas Nandankar" userId="411cb315ec3c5ac3" providerId="LiveId" clId="{77AD4F68-0864-48FC-B68A-9B9BF58FFC92}" dt="2023-12-05T09:17:24.805" v="670" actId="1076"/>
          <ac:grpSpMkLst>
            <pc:docMk/>
            <pc:sldMk cId="0" sldId="260"/>
            <ac:grpSpMk id="34" creationId="{288F7038-4D8A-1C94-3CE6-3865380F62F3}"/>
          </ac:grpSpMkLst>
        </pc:grpChg>
        <pc:grpChg chg="add mod ord">
          <ac:chgData name="Tejas Nandankar" userId="411cb315ec3c5ac3" providerId="LiveId" clId="{77AD4F68-0864-48FC-B68A-9B9BF58FFC92}" dt="2023-12-05T09:29:35.161" v="846" actId="171"/>
          <ac:grpSpMkLst>
            <pc:docMk/>
            <pc:sldMk cId="0" sldId="260"/>
            <ac:grpSpMk id="37" creationId="{F88C0538-256D-FB99-2030-636792220E83}"/>
          </ac:grpSpMkLst>
        </pc:grpChg>
        <pc:grpChg chg="add del mod">
          <ac:chgData name="Tejas Nandankar" userId="411cb315ec3c5ac3" providerId="LiveId" clId="{77AD4F68-0864-48FC-B68A-9B9BF58FFC92}" dt="2023-12-05T09:24:29.659" v="802" actId="478"/>
          <ac:grpSpMkLst>
            <pc:docMk/>
            <pc:sldMk cId="0" sldId="260"/>
            <ac:grpSpMk id="39" creationId="{C73EDA65-EFCC-2F3B-4662-2EDF31AB26DF}"/>
          </ac:grpSpMkLst>
        </pc:grpChg>
        <pc:grpChg chg="add del mod">
          <ac:chgData name="Tejas Nandankar" userId="411cb315ec3c5ac3" providerId="LiveId" clId="{77AD4F68-0864-48FC-B68A-9B9BF58FFC92}" dt="2023-12-05T09:17:45.327" v="671" actId="478"/>
          <ac:grpSpMkLst>
            <pc:docMk/>
            <pc:sldMk cId="0" sldId="260"/>
            <ac:grpSpMk id="42" creationId="{00F87C3F-1032-6FDB-0A3B-ED39FEAB0705}"/>
          </ac:grpSpMkLst>
        </pc:grpChg>
        <pc:grpChg chg="add del mod">
          <ac:chgData name="Tejas Nandankar" userId="411cb315ec3c5ac3" providerId="LiveId" clId="{77AD4F68-0864-48FC-B68A-9B9BF58FFC92}" dt="2023-12-05T09:17:45.327" v="671" actId="478"/>
          <ac:grpSpMkLst>
            <pc:docMk/>
            <pc:sldMk cId="0" sldId="260"/>
            <ac:grpSpMk id="44" creationId="{003D5FB2-113A-1E3F-84D2-575697EDF8E2}"/>
          </ac:grpSpMkLst>
        </pc:grpChg>
        <pc:picChg chg="add del mod ord">
          <ac:chgData name="Tejas Nandankar" userId="411cb315ec3c5ac3" providerId="LiveId" clId="{77AD4F68-0864-48FC-B68A-9B9BF58FFC92}" dt="2023-12-05T09:28:53.445" v="844" actId="21"/>
          <ac:picMkLst>
            <pc:docMk/>
            <pc:sldMk cId="0" sldId="260"/>
            <ac:picMk id="55" creationId="{070B7467-FC08-A208-E42F-DA7010545D7A}"/>
          </ac:picMkLst>
        </pc:picChg>
      </pc:sldChg>
      <pc:sldChg chg="addSp delSp modSp mod">
        <pc:chgData name="Tejas Nandankar" userId="411cb315ec3c5ac3" providerId="LiveId" clId="{77AD4F68-0864-48FC-B68A-9B9BF58FFC92}" dt="2023-12-05T09:36:44.458" v="983" actId="20577"/>
        <pc:sldMkLst>
          <pc:docMk/>
          <pc:sldMk cId="0" sldId="261"/>
        </pc:sldMkLst>
        <pc:spChg chg="add mod">
          <ac:chgData name="Tejas Nandankar" userId="411cb315ec3c5ac3" providerId="LiveId" clId="{77AD4F68-0864-48FC-B68A-9B9BF58FFC92}" dt="2023-12-05T09:34:00.018" v="901" actId="1076"/>
          <ac:spMkLst>
            <pc:docMk/>
            <pc:sldMk cId="0" sldId="261"/>
            <ac:spMk id="40" creationId="{8802D885-079E-939A-707F-FD8D1A452E83}"/>
          </ac:spMkLst>
        </pc:spChg>
        <pc:spChg chg="add mod">
          <ac:chgData name="Tejas Nandankar" userId="411cb315ec3c5ac3" providerId="LiveId" clId="{77AD4F68-0864-48FC-B68A-9B9BF58FFC92}" dt="2023-12-05T09:35:47.805" v="926" actId="20577"/>
          <ac:spMkLst>
            <pc:docMk/>
            <pc:sldMk cId="0" sldId="261"/>
            <ac:spMk id="41" creationId="{3AF59CBC-DEA3-9C25-C5E8-BDC234001C4B}"/>
          </ac:spMkLst>
        </pc:spChg>
        <pc:spChg chg="add mod">
          <ac:chgData name="Tejas Nandankar" userId="411cb315ec3c5ac3" providerId="LiveId" clId="{77AD4F68-0864-48FC-B68A-9B9BF58FFC92}" dt="2023-12-05T09:35:56.869" v="934" actId="20577"/>
          <ac:spMkLst>
            <pc:docMk/>
            <pc:sldMk cId="0" sldId="261"/>
            <ac:spMk id="42" creationId="{673C5A58-5348-8B54-E393-8AB0BC560571}"/>
          </ac:spMkLst>
        </pc:spChg>
        <pc:spChg chg="add mod">
          <ac:chgData name="Tejas Nandankar" userId="411cb315ec3c5ac3" providerId="LiveId" clId="{77AD4F68-0864-48FC-B68A-9B9BF58FFC92}" dt="2023-12-05T09:36:16.391" v="944" actId="20577"/>
          <ac:spMkLst>
            <pc:docMk/>
            <pc:sldMk cId="0" sldId="261"/>
            <ac:spMk id="43" creationId="{0E429138-D7CF-AD25-79E6-5A37CFE24960}"/>
          </ac:spMkLst>
        </pc:spChg>
        <pc:spChg chg="add mod">
          <ac:chgData name="Tejas Nandankar" userId="411cb315ec3c5ac3" providerId="LiveId" clId="{77AD4F68-0864-48FC-B68A-9B9BF58FFC92}" dt="2023-12-05T09:36:44.458" v="983" actId="20577"/>
          <ac:spMkLst>
            <pc:docMk/>
            <pc:sldMk cId="0" sldId="261"/>
            <ac:spMk id="44" creationId="{58F1E7DD-F83E-EB66-6454-D515184FAC68}"/>
          </ac:spMkLst>
        </pc:spChg>
        <pc:picChg chg="add del mod">
          <ac:chgData name="Tejas Nandankar" userId="411cb315ec3c5ac3" providerId="LiveId" clId="{77AD4F68-0864-48FC-B68A-9B9BF58FFC92}" dt="2023-12-05T09:32:21.454" v="866"/>
          <ac:picMkLst>
            <pc:docMk/>
            <pc:sldMk cId="0" sldId="261"/>
            <ac:picMk id="39" creationId="{437B9B57-D29D-5E99-5E73-615D25FDAF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3B332-F0B3-3B63-B98B-6F4219D2455B}"/>
              </a:ext>
            </a:extLst>
          </p:cNvPr>
          <p:cNvSpPr txBox="1"/>
          <p:nvPr/>
        </p:nvSpPr>
        <p:spPr>
          <a:xfrm>
            <a:off x="9073651" y="3799035"/>
            <a:ext cx="611274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spc="-80" dirty="0">
                <a:latin typeface="Graphik Regular" panose="020B0503030202060203" pitchFamily="34" charset="0"/>
              </a:rPr>
              <a:t>Social Buzz is a fast growing technology unicorn  that need to adapt quickly to its global scale. Accenture has begun a 3 months POC focusing on these tasks : </a:t>
            </a:r>
          </a:p>
          <a:p>
            <a:pPr algn="just"/>
            <a:endParaRPr lang="en-US" sz="2400" spc="-80" dirty="0">
              <a:latin typeface="Graphik Regular" panose="020B050303020206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spc="-80" dirty="0">
                <a:latin typeface="Graphik Regular" panose="020B0503030202060203" pitchFamily="34" charset="0"/>
              </a:rPr>
              <a:t>An audit of Social Buzz’s big data practice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spc="-80" dirty="0">
                <a:latin typeface="Graphik Regular" panose="020B0503030202060203" pitchFamily="34" charset="0"/>
              </a:rPr>
              <a:t>Recommendations for a successful IPO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spc="-80" dirty="0">
                <a:latin typeface="Graphik Regular" panose="020B0503030202060203" pitchFamily="34" charset="0"/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40C6A9EE-9669-7977-ADC5-B37FC63A7B12}"/>
              </a:ext>
            </a:extLst>
          </p:cNvPr>
          <p:cNvSpPr txBox="1"/>
          <p:nvPr/>
        </p:nvSpPr>
        <p:spPr>
          <a:xfrm>
            <a:off x="3057447" y="4699109"/>
            <a:ext cx="5811450" cy="4559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Over </a:t>
            </a:r>
            <a:r>
              <a:rPr lang="en-US" sz="3600" u="sng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100000</a:t>
            </a: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posts per day </a:t>
            </a:r>
          </a:p>
          <a:p>
            <a:pPr algn="just"/>
            <a:r>
              <a:rPr lang="en-US" sz="3600" u="sng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36,500,000</a:t>
            </a: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pieces of content per year!</a:t>
            </a:r>
          </a:p>
          <a:p>
            <a:pPr algn="just"/>
            <a:endParaRPr lang="en-US" sz="36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just"/>
            <a:r>
              <a:rPr lang="en-US" sz="2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But how to capitalize on it when there is so much ?</a:t>
            </a:r>
          </a:p>
          <a:p>
            <a:pPr algn="just"/>
            <a:r>
              <a:rPr lang="en-US" sz="2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32" name="Group 26">
            <a:extLst>
              <a:ext uri="{FF2B5EF4-FFF2-40B4-BE49-F238E27FC236}">
                <a16:creationId xmlns:a16="http://schemas.microsoft.com/office/drawing/2014/main" id="{42109011-B126-BAE5-1B1E-CD2589E3B273}"/>
              </a:ext>
            </a:extLst>
          </p:cNvPr>
          <p:cNvGrpSpPr>
            <a:grpSpLocks noChangeAspect="1"/>
          </p:cNvGrpSpPr>
          <p:nvPr/>
        </p:nvGrpSpPr>
        <p:grpSpPr>
          <a:xfrm>
            <a:off x="11825797" y="1246271"/>
            <a:ext cx="2085137" cy="2085137"/>
            <a:chOff x="0" y="0"/>
            <a:chExt cx="6350000" cy="6350000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024DD521-C879-2944-1493-0C761A1FDBA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F88C0538-256D-FB99-2030-636792220E83}"/>
              </a:ext>
            </a:extLst>
          </p:cNvPr>
          <p:cNvGrpSpPr>
            <a:grpSpLocks noChangeAspect="1"/>
          </p:cNvGrpSpPr>
          <p:nvPr/>
        </p:nvGrpSpPr>
        <p:grpSpPr>
          <a:xfrm>
            <a:off x="11825797" y="7155185"/>
            <a:ext cx="2085137" cy="2085137"/>
            <a:chOff x="0" y="0"/>
            <a:chExt cx="6350000" cy="6350000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93863E4-E039-1132-1B9C-CA0E98E1D06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4" name="Group 28">
            <a:extLst>
              <a:ext uri="{FF2B5EF4-FFF2-40B4-BE49-F238E27FC236}">
                <a16:creationId xmlns:a16="http://schemas.microsoft.com/office/drawing/2014/main" id="{288F7038-4D8A-1C94-3CE6-3865380F62F3}"/>
              </a:ext>
            </a:extLst>
          </p:cNvPr>
          <p:cNvGrpSpPr>
            <a:grpSpLocks noChangeAspect="1"/>
          </p:cNvGrpSpPr>
          <p:nvPr/>
        </p:nvGrpSpPr>
        <p:grpSpPr>
          <a:xfrm>
            <a:off x="11419219" y="1004240"/>
            <a:ext cx="2174041" cy="2165548"/>
            <a:chOff x="0" y="0"/>
            <a:chExt cx="6502400" cy="6477000"/>
          </a:xfrm>
        </p:grpSpPr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B2FF231-4E55-2E46-642D-842F9A281F22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0E94321-42BF-7D5D-1AF3-773F5AC699D2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41" name="Freeform 20">
            <a:extLst>
              <a:ext uri="{FF2B5EF4-FFF2-40B4-BE49-F238E27FC236}">
                <a16:creationId xmlns:a16="http://schemas.microsoft.com/office/drawing/2014/main" id="{A04D4352-1687-F30E-9E36-8F226DA4FF2F}"/>
              </a:ext>
            </a:extLst>
          </p:cNvPr>
          <p:cNvSpPr/>
          <p:nvPr/>
        </p:nvSpPr>
        <p:spPr>
          <a:xfrm>
            <a:off x="11443639" y="6935311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39765B-60E8-0EE2-A3CC-00B2718286E1}"/>
              </a:ext>
            </a:extLst>
          </p:cNvPr>
          <p:cNvSpPr txBox="1"/>
          <p:nvPr/>
        </p:nvSpPr>
        <p:spPr>
          <a:xfrm>
            <a:off x="14097000" y="1470014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  <a:endParaRPr lang="en-IN" sz="28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C994D0-7544-69BC-8340-5633A9AAB198}"/>
              </a:ext>
            </a:extLst>
          </p:cNvPr>
          <p:cNvSpPr txBox="1"/>
          <p:nvPr/>
        </p:nvSpPr>
        <p:spPr>
          <a:xfrm>
            <a:off x="14126213" y="723662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en-US" dirty="0"/>
              <a:t>Tejas Nandankar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62F33A-22B8-CACA-851D-12F7FEAAB1B6}"/>
              </a:ext>
            </a:extLst>
          </p:cNvPr>
          <p:cNvSpPr txBox="1"/>
          <p:nvPr/>
        </p:nvSpPr>
        <p:spPr>
          <a:xfrm>
            <a:off x="14097000" y="4572261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en-US" dirty="0"/>
              <a:t>Marcus </a:t>
            </a:r>
            <a:r>
              <a:rPr lang="en-US" dirty="0" err="1"/>
              <a:t>Rompton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FBAF46-FE98-E057-F86C-84BFE18B0F94}"/>
              </a:ext>
            </a:extLst>
          </p:cNvPr>
          <p:cNvSpPr txBox="1"/>
          <p:nvPr/>
        </p:nvSpPr>
        <p:spPr>
          <a:xfrm>
            <a:off x="14126213" y="2016102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Chief Technical Architect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ED0823-D799-D698-E752-911BCC727AB5}"/>
              </a:ext>
            </a:extLst>
          </p:cNvPr>
          <p:cNvSpPr txBox="1"/>
          <p:nvPr/>
        </p:nvSpPr>
        <p:spPr>
          <a:xfrm>
            <a:off x="14138220" y="7759847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Analyst</a:t>
            </a:r>
            <a:endParaRPr lang="en-IN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A3170F-6ED8-D525-277C-CA97CB9B081E}"/>
              </a:ext>
            </a:extLst>
          </p:cNvPr>
          <p:cNvSpPr txBox="1"/>
          <p:nvPr/>
        </p:nvSpPr>
        <p:spPr>
          <a:xfrm>
            <a:off x="14138220" y="5143499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Senior Principal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8802D885-079E-939A-707F-FD8D1A452E83}"/>
              </a:ext>
            </a:extLst>
          </p:cNvPr>
          <p:cNvSpPr txBox="1"/>
          <p:nvPr/>
        </p:nvSpPr>
        <p:spPr>
          <a:xfrm>
            <a:off x="4168440" y="1091821"/>
            <a:ext cx="3655236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Understanding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AF59CBC-DEA3-9C25-C5E8-BDC234001C4B}"/>
              </a:ext>
            </a:extLst>
          </p:cNvPr>
          <p:cNvSpPr txBox="1"/>
          <p:nvPr/>
        </p:nvSpPr>
        <p:spPr>
          <a:xfrm>
            <a:off x="5996058" y="2629386"/>
            <a:ext cx="3655236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Cleaning</a:t>
            </a:r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673C5A58-5348-8B54-E393-8AB0BC560571}"/>
              </a:ext>
            </a:extLst>
          </p:cNvPr>
          <p:cNvSpPr txBox="1"/>
          <p:nvPr/>
        </p:nvSpPr>
        <p:spPr>
          <a:xfrm>
            <a:off x="7843900" y="4285379"/>
            <a:ext cx="3655236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Modeling</a:t>
            </a:r>
          </a:p>
        </p:txBody>
      </p:sp>
      <p:sp>
        <p:nvSpPr>
          <p:cNvPr id="43" name="TextBox 33">
            <a:extLst>
              <a:ext uri="{FF2B5EF4-FFF2-40B4-BE49-F238E27FC236}">
                <a16:creationId xmlns:a16="http://schemas.microsoft.com/office/drawing/2014/main" id="{0E429138-D7CF-AD25-79E6-5A37CFE24960}"/>
              </a:ext>
            </a:extLst>
          </p:cNvPr>
          <p:cNvSpPr txBox="1"/>
          <p:nvPr/>
        </p:nvSpPr>
        <p:spPr>
          <a:xfrm>
            <a:off x="9835116" y="5833358"/>
            <a:ext cx="3655236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  <p:sp>
        <p:nvSpPr>
          <p:cNvPr id="44" name="TextBox 33">
            <a:extLst>
              <a:ext uri="{FF2B5EF4-FFF2-40B4-BE49-F238E27FC236}">
                <a16:creationId xmlns:a16="http://schemas.microsoft.com/office/drawing/2014/main" id="{58F1E7DD-F83E-EB66-6454-D515184FAC68}"/>
              </a:ext>
            </a:extLst>
          </p:cNvPr>
          <p:cNvSpPr txBox="1"/>
          <p:nvPr/>
        </p:nvSpPr>
        <p:spPr>
          <a:xfrm>
            <a:off x="11605971" y="7509555"/>
            <a:ext cx="3655236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600" spc="-80">
                <a:solidFill>
                  <a:srgbClr val="FFFFFF"/>
                </a:solidFill>
                <a:latin typeface="Graphik Regular" panose="020B0503030202060203" pitchFamily="34" charset="0"/>
              </a:rPr>
              <a:t>Uncover Insights</a:t>
            </a:r>
            <a:endParaRPr lang="en-US" sz="36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170</Words>
  <Application>Microsoft Office PowerPoint</Application>
  <PresentationFormat>Custom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Calibri</vt:lpstr>
      <vt:lpstr>Arial</vt:lpstr>
      <vt:lpstr>Wingdings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Tejas Nandankar</cp:lastModifiedBy>
  <cp:revision>8</cp:revision>
  <dcterms:created xsi:type="dcterms:W3CDTF">2006-08-16T00:00:00Z</dcterms:created>
  <dcterms:modified xsi:type="dcterms:W3CDTF">2023-12-05T09:36:54Z</dcterms:modified>
  <dc:identifier>DAEhDyfaYKE</dc:identifier>
</cp:coreProperties>
</file>